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85" r:id="rId5"/>
    <p:sldId id="270" r:id="rId6"/>
  </p:sldIdLst>
  <p:sldSz cx="9144000" cy="5143500" type="screen16x9"/>
  <p:notesSz cx="6858000" cy="9144000"/>
  <p:embeddedFontLst>
    <p:embeddedFont>
      <p:font typeface="DFPOP1-W9" charset="-128"/>
      <p:regular r:id="rId8"/>
    </p:embeddedFont>
    <p:embeddedFont>
      <p:font typeface="楷体" pitchFamily="49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688" autoAdjust="0"/>
    <p:restoredTop sz="95768" autoAdjust="0"/>
  </p:normalViewPr>
  <p:slideViewPr>
    <p:cSldViewPr snapToGrid="0">
      <p:cViewPr varScale="1">
        <p:scale>
          <a:sx n="71" d="100"/>
          <a:sy n="71" d="100"/>
        </p:scale>
        <p:origin x="-90" y="-228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人教版四年级下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57892" y="1772306"/>
            <a:ext cx="492955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小数点移动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引起</a:t>
            </a:r>
            <a:endParaRPr lang="en-US" altLang="zh-CN" sz="32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大小的变化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78985" y="1491102"/>
            <a:ext cx="492443" cy="11182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逆推解题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73049" y="898064"/>
            <a:ext cx="7382435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把一个小数扩大到它的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小数点再向左移动两位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然后把所得小数扩大到它的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最后把小数点向左移动一位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这个小数变成了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43.56,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这个小数原来是多少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2765612" y="2571712"/>
            <a:ext cx="5316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43.56×10÷1000×100÷100=0.4356</a:t>
            </a:r>
          </a:p>
        </p:txBody>
      </p:sp>
      <p:sp>
        <p:nvSpPr>
          <p:cNvPr id="17" name="TextBox 7"/>
          <p:cNvSpPr txBox="1"/>
          <p:nvPr/>
        </p:nvSpPr>
        <p:spPr>
          <a:xfrm>
            <a:off x="2178422" y="3181311"/>
            <a:ext cx="4733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这个小数原来是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0.4356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1" name="TextBox 7"/>
          <p:cNvSpPr txBox="1"/>
          <p:nvPr/>
        </p:nvSpPr>
        <p:spPr>
          <a:xfrm>
            <a:off x="1573305" y="3741607"/>
            <a:ext cx="697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可以应用逆推法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还原到最开始的数。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4" grpId="0"/>
      <p:bldP spid="17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97941" y="1571231"/>
            <a:ext cx="492443" cy="11182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货币转换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79526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2380129" y="3015465"/>
            <a:ext cx="520401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10000×0.1278=1278(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欧元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9" name="TextBox 7"/>
          <p:cNvSpPr txBox="1"/>
          <p:nvPr/>
        </p:nvSpPr>
        <p:spPr>
          <a:xfrm>
            <a:off x="2141378" y="3610515"/>
            <a:ext cx="557547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元人民币可兑换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1278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欧元。</a:t>
            </a:r>
          </a:p>
        </p:txBody>
      </p:sp>
      <p:pic>
        <p:nvPicPr>
          <p:cNvPr id="11" name="ru138.jpg" descr="id:2147501035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914" y="825146"/>
            <a:ext cx="4132885" cy="21790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6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111</Words>
  <Application>WPS 演示</Application>
  <PresentationFormat>全屏显示(16:9)</PresentationFormat>
  <Paragraphs>21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138</cp:revision>
  <dcterms:created xsi:type="dcterms:W3CDTF">2015-12-05T09:26:00Z</dcterms:created>
  <dcterms:modified xsi:type="dcterms:W3CDTF">2019-11-06T02:51:21Z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